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2"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95246"/>
  </p:normalViewPr>
  <p:slideViewPr>
    <p:cSldViewPr snapToGrid="0">
      <p:cViewPr varScale="1">
        <p:scale>
          <a:sx n="92" d="100"/>
          <a:sy n="92"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4A4E1-1ACA-4A46-978C-677CEF316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EC9C8D-E756-42A3-8C60-E98C6C32C9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5F1B90-C9F9-45F2-B205-5C98E98D7190}"/>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5" name="Footer Placeholder 4">
            <a:extLst>
              <a:ext uri="{FF2B5EF4-FFF2-40B4-BE49-F238E27FC236}">
                <a16:creationId xmlns:a16="http://schemas.microsoft.com/office/drawing/2014/main" xmlns="" id="{3732E148-0960-4DA5-B6B3-4CD0826C3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D80B28-C911-4A34-970A-70E2E229B8AB}"/>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393628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33D3F-57F8-4A74-8E7D-035A1E16D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1DA112-2F8C-4D01-AE02-A7D11B98BE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912F31-96F3-4544-806E-AF0CA95BA287}"/>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5" name="Footer Placeholder 4">
            <a:extLst>
              <a:ext uri="{FF2B5EF4-FFF2-40B4-BE49-F238E27FC236}">
                <a16:creationId xmlns:a16="http://schemas.microsoft.com/office/drawing/2014/main" xmlns="" id="{75471CD3-036F-4B98-8A27-3D3837D79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26D339-5BD8-425F-9D14-DB3C93328DA8}"/>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22354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FB3A0-C1F7-4F90-BC32-38B4FAD9DF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EAF3063-85F5-4751-8D8B-784FACEAAF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1AF115-B9E7-4C1A-A94E-6BC4B92E3415}"/>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5" name="Footer Placeholder 4">
            <a:extLst>
              <a:ext uri="{FF2B5EF4-FFF2-40B4-BE49-F238E27FC236}">
                <a16:creationId xmlns:a16="http://schemas.microsoft.com/office/drawing/2014/main" xmlns="" id="{E615113E-36CF-4EB3-852E-07D8B2ABF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C540D8-2D38-492B-9640-52174C829EE0}"/>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55633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7FB6F-32AA-4F97-B104-F28D2A5F0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80C545-9CEB-4725-9086-50DB57905B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A04D57-B597-48CD-8904-885687800C25}"/>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5" name="Footer Placeholder 4">
            <a:extLst>
              <a:ext uri="{FF2B5EF4-FFF2-40B4-BE49-F238E27FC236}">
                <a16:creationId xmlns:a16="http://schemas.microsoft.com/office/drawing/2014/main" xmlns="" id="{20E93645-8E02-493F-B934-C70B97D6B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0844DC-B1C3-4A02-A4D7-EEDE936E432F}"/>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183555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FD7C2-F8BB-48CC-BAAF-DBF44644E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DB13747-1A42-45E2-BCD3-1EB75A36AC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4FC5D48-9AA1-4371-BD05-BF91C5E4BBA2}"/>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5" name="Footer Placeholder 4">
            <a:extLst>
              <a:ext uri="{FF2B5EF4-FFF2-40B4-BE49-F238E27FC236}">
                <a16:creationId xmlns:a16="http://schemas.microsoft.com/office/drawing/2014/main" xmlns="" id="{6A456DC0-8FA7-486B-B978-4D4834E30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E1BAA0-1AE0-435A-8F15-2FF1FD8D4EFA}"/>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55242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C5E48-B25D-4D80-A5CC-233097574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F444B5-269D-40A8-A580-B5ED73C819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0F456A-DFB0-4534-AA3B-8BB628AD0E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0682F88-D3A4-439E-85A5-0AB714BED5A1}"/>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6" name="Footer Placeholder 5">
            <a:extLst>
              <a:ext uri="{FF2B5EF4-FFF2-40B4-BE49-F238E27FC236}">
                <a16:creationId xmlns:a16="http://schemas.microsoft.com/office/drawing/2014/main" xmlns="" id="{1B6576B3-B639-4CDB-8996-3D8640BED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5618257-9A34-476C-A768-9451CD207EAA}"/>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21009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CDDE9-C971-40E8-8F0A-FCCF41BD41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2DF80B-7879-41A1-B659-C9CD228E8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6F02773-1D68-4696-B678-76E061FF3F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73CF34E-FD04-455A-8398-B990EBB89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1209252-BBE7-4C5D-89FA-61948763B1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EB1C031-24DF-4E2E-9CFE-38A5AC330DA0}"/>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8" name="Footer Placeholder 7">
            <a:extLst>
              <a:ext uri="{FF2B5EF4-FFF2-40B4-BE49-F238E27FC236}">
                <a16:creationId xmlns:a16="http://schemas.microsoft.com/office/drawing/2014/main" xmlns="" id="{D1E4D161-E335-48C2-883F-04760302B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6C51C2-C986-47C8-8BD3-7EB0919F2ACA}"/>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159574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16F569-5E0E-49E8-ACB5-7FC254DFF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6D39FEA-C909-4C19-9C65-7253C968A43A}"/>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4" name="Footer Placeholder 3">
            <a:extLst>
              <a:ext uri="{FF2B5EF4-FFF2-40B4-BE49-F238E27FC236}">
                <a16:creationId xmlns:a16="http://schemas.microsoft.com/office/drawing/2014/main" xmlns="" id="{BF9250B1-870A-4F31-B840-C5BEDF417F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5054D9B-2F7C-4C19-BD9D-081F2C8E5D83}"/>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417012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627D624-58EB-4753-B490-D44C1B5C9296}"/>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3" name="Footer Placeholder 2">
            <a:extLst>
              <a:ext uri="{FF2B5EF4-FFF2-40B4-BE49-F238E27FC236}">
                <a16:creationId xmlns:a16="http://schemas.microsoft.com/office/drawing/2014/main" xmlns="" id="{298E0D98-6AE8-4B0B-8AFA-9E4053CA7B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AF5687F-20A7-4383-8A36-AF50E5A31EF7}"/>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07862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909253-233A-4320-9E6C-85F29E20E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3B9F5C2-D630-4F27-9B87-D459853AC4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E931A2C-9BDA-45EC-A359-675897299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6253834-446B-46E2-8806-9E8094158A11}"/>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6" name="Footer Placeholder 5">
            <a:extLst>
              <a:ext uri="{FF2B5EF4-FFF2-40B4-BE49-F238E27FC236}">
                <a16:creationId xmlns:a16="http://schemas.microsoft.com/office/drawing/2014/main" xmlns="" id="{821D592D-76B9-4D35-9FA1-A1AC5FB04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86F91FB-94B3-4598-9FC7-D0325FA62F85}"/>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66045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32219-56E2-4A27-8CFB-E912680CF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59AED9-72E5-4754-B960-2BDC9A0F46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1335AEC-17B8-48EA-A0A0-AA1959275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2DC761B-040C-4788-AD1E-3919A3D72AEA}"/>
              </a:ext>
            </a:extLst>
          </p:cNvPr>
          <p:cNvSpPr>
            <a:spLocks noGrp="1"/>
          </p:cNvSpPr>
          <p:nvPr>
            <p:ph type="dt" sz="half" idx="10"/>
          </p:nvPr>
        </p:nvSpPr>
        <p:spPr/>
        <p:txBody>
          <a:bodyPr/>
          <a:lstStyle/>
          <a:p>
            <a:fld id="{BA8E570B-3F83-4A6C-AC00-C6C99DDB3589}" type="datetimeFigureOut">
              <a:rPr lang="en-US" smtClean="0"/>
              <a:t>12/8/19</a:t>
            </a:fld>
            <a:endParaRPr lang="en-US"/>
          </a:p>
        </p:txBody>
      </p:sp>
      <p:sp>
        <p:nvSpPr>
          <p:cNvPr id="6" name="Footer Placeholder 5">
            <a:extLst>
              <a:ext uri="{FF2B5EF4-FFF2-40B4-BE49-F238E27FC236}">
                <a16:creationId xmlns:a16="http://schemas.microsoft.com/office/drawing/2014/main" xmlns="" id="{58452069-8D2C-47F9-AB46-A084AF8DB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B33FF80-7DC0-4E05-8ECA-C6E8ACBD16E6}"/>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2409585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DCEDC4-87EF-4C26-884F-AC6A49D8F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CCE826-0E7D-46C4-8950-D4281AA8E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67AD48-BC13-4209-890F-C6959E2FF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E570B-3F83-4A6C-AC00-C6C99DDB3589}" type="datetimeFigureOut">
              <a:rPr lang="en-US" smtClean="0"/>
              <a:t>12/8/19</a:t>
            </a:fld>
            <a:endParaRPr lang="en-US"/>
          </a:p>
        </p:txBody>
      </p:sp>
      <p:sp>
        <p:nvSpPr>
          <p:cNvPr id="5" name="Footer Placeholder 4">
            <a:extLst>
              <a:ext uri="{FF2B5EF4-FFF2-40B4-BE49-F238E27FC236}">
                <a16:creationId xmlns:a16="http://schemas.microsoft.com/office/drawing/2014/main" xmlns="" id="{246F2D61-91B8-4288-B9CD-D7D49D38EC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F098AB6-98D3-4556-9637-21941BDAF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12B74-6EBA-4194-9EAF-21BD28549CA6}" type="slidenum">
              <a:rPr lang="en-US" smtClean="0"/>
              <a:t>‹#›</a:t>
            </a:fld>
            <a:endParaRPr lang="en-US"/>
          </a:p>
        </p:txBody>
      </p:sp>
    </p:spTree>
    <p:extLst>
      <p:ext uri="{BB962C8B-B14F-4D97-AF65-F5344CB8AC3E}">
        <p14:creationId xmlns:p14="http://schemas.microsoft.com/office/powerpoint/2010/main" val="2195140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V1TMR-NiS1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paOjMXyJG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91A04-B303-4A68-9C4E-BEC07A2B6118}"/>
              </a:ext>
            </a:extLst>
          </p:cNvPr>
          <p:cNvSpPr>
            <a:spLocks noGrp="1"/>
          </p:cNvSpPr>
          <p:nvPr>
            <p:ph type="ctrTitle"/>
          </p:nvPr>
        </p:nvSpPr>
        <p:spPr>
          <a:xfrm>
            <a:off x="6746628" y="1783959"/>
            <a:ext cx="4645250" cy="2889114"/>
          </a:xfrm>
        </p:spPr>
        <p:txBody>
          <a:bodyPr anchor="b">
            <a:normAutofit/>
          </a:bodyPr>
          <a:lstStyle/>
          <a:p>
            <a:pPr algn="l"/>
            <a:r>
              <a:rPr lang="en-US"/>
              <a:t>Contour Portraits</a:t>
            </a:r>
          </a:p>
        </p:txBody>
      </p:sp>
      <p:sp>
        <p:nvSpPr>
          <p:cNvPr id="3" name="Subtitle 2">
            <a:extLst>
              <a:ext uri="{FF2B5EF4-FFF2-40B4-BE49-F238E27FC236}">
                <a16:creationId xmlns:a16="http://schemas.microsoft.com/office/drawing/2014/main" xmlns="" id="{D067A8D0-D52A-4A86-AED2-484602BFC6D6}"/>
              </a:ext>
            </a:extLst>
          </p:cNvPr>
          <p:cNvSpPr>
            <a:spLocks noGrp="1"/>
          </p:cNvSpPr>
          <p:nvPr>
            <p:ph type="subTitle" idx="1"/>
          </p:nvPr>
        </p:nvSpPr>
        <p:spPr>
          <a:xfrm>
            <a:off x="6746627" y="4750893"/>
            <a:ext cx="4645250" cy="1147863"/>
          </a:xfrm>
        </p:spPr>
        <p:txBody>
          <a:bodyPr anchor="t">
            <a:normAutofit/>
          </a:bodyPr>
          <a:lstStyle/>
          <a:p>
            <a:pPr algn="l"/>
            <a:endParaRPr lang="en-US" sz="2000"/>
          </a:p>
        </p:txBody>
      </p:sp>
      <p:sp>
        <p:nvSpPr>
          <p:cNvPr id="14"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whiteboard&#10;&#10;Description generated with very high confidence">
            <a:extLst>
              <a:ext uri="{FF2B5EF4-FFF2-40B4-BE49-F238E27FC236}">
                <a16:creationId xmlns:a16="http://schemas.microsoft.com/office/drawing/2014/main" xmlns="" id="{10E5097D-8E55-4F35-AE76-2655A3939829}"/>
              </a:ext>
            </a:extLst>
          </p:cNvPr>
          <p:cNvPicPr>
            <a:picLocks noChangeAspect="1"/>
          </p:cNvPicPr>
          <p:nvPr/>
        </p:nvPicPr>
        <p:blipFill rotWithShape="1">
          <a:blip r:embed="rId2">
            <a:extLst>
              <a:ext uri="{28A0092B-C50C-407E-A947-70E740481C1C}">
                <a14:useLocalDpi xmlns:a14="http://schemas.microsoft.com/office/drawing/2010/main" val="0"/>
              </a:ext>
            </a:extLst>
          </a:blip>
          <a:srcRect t="20875" b="15090"/>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2911464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5B331-100A-4F65-A99A-4667243D8CC4}"/>
              </a:ext>
            </a:extLst>
          </p:cNvPr>
          <p:cNvSpPr>
            <a:spLocks noGrp="1"/>
          </p:cNvSpPr>
          <p:nvPr>
            <p:ph type="title"/>
          </p:nvPr>
        </p:nvSpPr>
        <p:spPr/>
        <p:txBody>
          <a:bodyPr>
            <a:normAutofit fontScale="90000"/>
          </a:bodyPr>
          <a:lstStyle/>
          <a:p>
            <a:r>
              <a:rPr lang="en-US" dirty="0">
                <a:hlinkClick r:id="rId2"/>
              </a:rPr>
              <a:t>https://www.youtube.com/watch?v=V1TMR-NiS14</a:t>
            </a:r>
            <a:r>
              <a:rPr lang="en-US" dirty="0"/>
              <a:t/>
            </a:r>
            <a:br>
              <a:rPr lang="en-US" dirty="0"/>
            </a:br>
            <a:endParaRPr lang="en-US" dirty="0"/>
          </a:p>
        </p:txBody>
      </p:sp>
    </p:spTree>
    <p:extLst>
      <p:ext uri="{BB962C8B-B14F-4D97-AF65-F5344CB8AC3E}">
        <p14:creationId xmlns:p14="http://schemas.microsoft.com/office/powerpoint/2010/main" val="18369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Kiptoe">
            <a:extLst>
              <a:ext uri="{FF2B5EF4-FFF2-40B4-BE49-F238E27FC236}">
                <a16:creationId xmlns:a16="http://schemas.microsoft.com/office/drawing/2014/main" xmlns="" id="{F8B3D7DB-CDE3-4D86-BBEA-9073789C9D1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12" b="303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9907235-75D0-4B5F-865F-01F256555C4F}"/>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3400" dirty="0">
                <a:solidFill>
                  <a:srgbClr val="FFFFFF"/>
                </a:solidFill>
              </a:rPr>
              <a:t>‘</a:t>
            </a:r>
            <a:r>
              <a:rPr lang="en-US" sz="3400" dirty="0" err="1">
                <a:solidFill>
                  <a:srgbClr val="FFFFFF"/>
                </a:solidFill>
              </a:rPr>
              <a:t>Kiptoe</a:t>
            </a:r>
            <a:r>
              <a:rPr lang="en-US" sz="3400" dirty="0">
                <a:solidFill>
                  <a:srgbClr val="FFFFFF"/>
                </a:solidFill>
              </a:rPr>
              <a:t>’</a:t>
            </a:r>
            <a:r>
              <a:rPr lang="en-US" sz="2800" dirty="0">
                <a:solidFill>
                  <a:srgbClr val="FFFFFF"/>
                </a:solidFill>
              </a:rPr>
              <a:t> Street Artist</a:t>
            </a:r>
          </a:p>
        </p:txBody>
      </p:sp>
    </p:spTree>
    <p:extLst>
      <p:ext uri="{BB962C8B-B14F-4D97-AF65-F5344CB8AC3E}">
        <p14:creationId xmlns:p14="http://schemas.microsoft.com/office/powerpoint/2010/main" val="21020465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E8D41CF8-5232-42BC-8D05-AFEDE21539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4189C8C-6A2A-4317-BFF8-0AC3DA41C01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“Three Saints”</a:t>
            </a:r>
          </a:p>
        </p:txBody>
      </p:sp>
      <p:sp>
        <p:nvSpPr>
          <p:cNvPr id="75" name="Rounded Rectangle 5">
            <a:extLst>
              <a:ext uri="{FF2B5EF4-FFF2-40B4-BE49-F238E27FC236}">
                <a16:creationId xmlns:a16="http://schemas.microsoft.com/office/drawing/2014/main" xmlns="" id="{49237091-E62C-4878-AA4C-0B9995ADB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Kiptoe three saints">
            <a:extLst>
              <a:ext uri="{FF2B5EF4-FFF2-40B4-BE49-F238E27FC236}">
                <a16:creationId xmlns:a16="http://schemas.microsoft.com/office/drawing/2014/main" xmlns="" id="{F9887060-5AA1-4DEA-B798-311414CDA3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8240" y="2308239"/>
            <a:ext cx="9875520" cy="340357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9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5127E2-194D-4DA4-967C-24FABFC1E527}"/>
              </a:ext>
            </a:extLst>
          </p:cNvPr>
          <p:cNvSpPr>
            <a:spLocks noGrp="1"/>
          </p:cNvSpPr>
          <p:nvPr>
            <p:ph type="title"/>
          </p:nvPr>
        </p:nvSpPr>
        <p:spPr>
          <a:xfrm>
            <a:off x="762001" y="803325"/>
            <a:ext cx="5314536" cy="1325563"/>
          </a:xfrm>
        </p:spPr>
        <p:txBody>
          <a:bodyPr>
            <a:normAutofit/>
          </a:bodyPr>
          <a:lstStyle/>
          <a:p>
            <a:r>
              <a:rPr lang="en-US" dirty="0"/>
              <a:t>Ways to Improve your Contour Portrait</a:t>
            </a:r>
          </a:p>
        </p:txBody>
      </p:sp>
      <p:sp>
        <p:nvSpPr>
          <p:cNvPr id="3" name="Content Placeholder 2">
            <a:extLst>
              <a:ext uri="{FF2B5EF4-FFF2-40B4-BE49-F238E27FC236}">
                <a16:creationId xmlns:a16="http://schemas.microsoft.com/office/drawing/2014/main" xmlns="" id="{D81671B9-9DDC-4FEA-B5D7-FE42673F51BF}"/>
              </a:ext>
            </a:extLst>
          </p:cNvPr>
          <p:cNvSpPr>
            <a:spLocks noGrp="1"/>
          </p:cNvSpPr>
          <p:nvPr>
            <p:ph idx="1"/>
          </p:nvPr>
        </p:nvSpPr>
        <p:spPr>
          <a:xfrm>
            <a:off x="762000" y="2279018"/>
            <a:ext cx="5314543" cy="3375920"/>
          </a:xfrm>
        </p:spPr>
        <p:txBody>
          <a:bodyPr anchor="t">
            <a:normAutofit/>
          </a:bodyPr>
          <a:lstStyle/>
          <a:p>
            <a:r>
              <a:rPr lang="en-US" sz="1700"/>
              <a:t>Contour drawings focus on the outline of the subject, but that doesn’t mean you can’t draw anything but the outline.  You can capture details within the subject like the lines of a shadow or folds in fabric, or lines of the face.</a:t>
            </a:r>
          </a:p>
          <a:p>
            <a:r>
              <a:rPr lang="en-US" sz="1700"/>
              <a:t>Line Variation: Just because you aren’t using value doesn’t mean your portrait can’t look three dimensional. You can vary the thickness of the lines you make to show a subject’s volume.  Thicker lines mean the edge is heavier or more defined while thinner lines means this edge may be a an inner detail of the form. Thicker lines in the foreground of your portrait next to thinner lines in the background creates depth.</a:t>
            </a:r>
          </a:p>
        </p:txBody>
      </p:sp>
      <p:sp>
        <p:nvSpPr>
          <p:cNvPr id="71" name="Freeform: Shape 70">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Image result for David Hockney Contour portraits">
            <a:extLst>
              <a:ext uri="{FF2B5EF4-FFF2-40B4-BE49-F238E27FC236}">
                <a16:creationId xmlns:a16="http://schemas.microsoft.com/office/drawing/2014/main" xmlns="" id="{CC2A00FC-8FFA-4EB9-BBA2-3794B3AEF7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091"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2979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5CF5F-36E3-4F08-AFC4-DD2E2CF3B28E}"/>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t>Kim Jung Gi</a:t>
            </a:r>
          </a:p>
        </p:txBody>
      </p:sp>
      <p:sp>
        <p:nvSpPr>
          <p:cNvPr id="71" name="Freeform: Shape 70">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result for kim jung gi artist">
            <a:extLst>
              <a:ext uri="{FF2B5EF4-FFF2-40B4-BE49-F238E27FC236}">
                <a16:creationId xmlns:a16="http://schemas.microsoft.com/office/drawing/2014/main" xmlns="" id="{E0AB2B19-F7DA-4D05-9272-0C7BC19BB73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149" b="2870"/>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936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kim jung gi artist">
            <a:extLst>
              <a:ext uri="{FF2B5EF4-FFF2-40B4-BE49-F238E27FC236}">
                <a16:creationId xmlns:a16="http://schemas.microsoft.com/office/drawing/2014/main" xmlns="" id="{341AE801-88DE-4775-88B0-C4F4EF2348F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16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08A76-931F-4075-BFF7-8B8EA828BF8A}"/>
              </a:ext>
            </a:extLst>
          </p:cNvPr>
          <p:cNvSpPr>
            <a:spLocks noGrp="1"/>
          </p:cNvSpPr>
          <p:nvPr>
            <p:ph type="title"/>
          </p:nvPr>
        </p:nvSpPr>
        <p:spPr>
          <a:xfrm>
            <a:off x="481013" y="327026"/>
            <a:ext cx="3290887" cy="2287588"/>
          </a:xfrm>
        </p:spPr>
        <p:txBody>
          <a:bodyPr anchor="ctr">
            <a:normAutofit/>
          </a:bodyPr>
          <a:lstStyle/>
          <a:p>
            <a:r>
              <a:rPr lang="en-US" sz="3600" dirty="0"/>
              <a:t>Learning Objectives </a:t>
            </a:r>
          </a:p>
        </p:txBody>
      </p:sp>
      <p:sp>
        <p:nvSpPr>
          <p:cNvPr id="3" name="Content Placeholder 2">
            <a:extLst>
              <a:ext uri="{FF2B5EF4-FFF2-40B4-BE49-F238E27FC236}">
                <a16:creationId xmlns:a16="http://schemas.microsoft.com/office/drawing/2014/main" xmlns="" id="{2A37F713-11D8-46DF-AC6D-6CB2165C2035}"/>
              </a:ext>
            </a:extLst>
          </p:cNvPr>
          <p:cNvSpPr>
            <a:spLocks noGrp="1"/>
          </p:cNvSpPr>
          <p:nvPr>
            <p:ph idx="1"/>
          </p:nvPr>
        </p:nvSpPr>
        <p:spPr>
          <a:xfrm>
            <a:off x="2883878" y="327026"/>
            <a:ext cx="9172134" cy="3101974"/>
          </a:xfrm>
        </p:spPr>
        <p:txBody>
          <a:bodyPr anchor="ctr">
            <a:normAutofit fontScale="92500" lnSpcReduction="10000"/>
          </a:bodyPr>
          <a:lstStyle/>
          <a:p>
            <a:r>
              <a:rPr lang="en-US" sz="2400" b="1" i="1" dirty="0"/>
              <a:t>I can: </a:t>
            </a:r>
            <a:r>
              <a:rPr lang="en-US" sz="2400" dirty="0"/>
              <a:t>Create an accurate an expressive contour portrait using only line to denote depth and dimension. </a:t>
            </a:r>
          </a:p>
          <a:p>
            <a:r>
              <a:rPr lang="en-US" sz="2400" b="1" i="1" dirty="0"/>
              <a:t>I can: </a:t>
            </a:r>
            <a:r>
              <a:rPr lang="en-US" sz="2400" dirty="0"/>
              <a:t>translate the three-dimensional subject I see in front of me into a two-dimensional drawing on a picture plane.</a:t>
            </a:r>
          </a:p>
          <a:p>
            <a:r>
              <a:rPr lang="en-US" sz="2400" b="1" i="1" dirty="0"/>
              <a:t>I can: </a:t>
            </a:r>
            <a:r>
              <a:rPr lang="en-US" sz="2400" dirty="0"/>
              <a:t>capture the essence of the person I am drawing while accurately depicting anatomy and proportion.</a:t>
            </a:r>
          </a:p>
          <a:p>
            <a:r>
              <a:rPr lang="en-US" sz="2400" b="1" dirty="0"/>
              <a:t>I can</a:t>
            </a:r>
            <a:r>
              <a:rPr lang="en-US" sz="2400" dirty="0"/>
              <a:t>: reflect on my own work and the work of my peers by analyzing and evaluating the technical proficiencies and expressive qualities of contour portraits. </a:t>
            </a:r>
          </a:p>
          <a:p>
            <a:endParaRPr lang="en-US" sz="1500" dirty="0"/>
          </a:p>
          <a:p>
            <a:endParaRPr lang="en-US" sz="1500" dirty="0"/>
          </a:p>
        </p:txBody>
      </p:sp>
      <p:pic>
        <p:nvPicPr>
          <p:cNvPr id="7170" name="Picture 2" descr="Image result for cartoons about art critiques">
            <a:extLst>
              <a:ext uri="{FF2B5EF4-FFF2-40B4-BE49-F238E27FC236}">
                <a16:creationId xmlns:a16="http://schemas.microsoft.com/office/drawing/2014/main" xmlns="" id="{ABD1819B-4B6C-4840-8EF9-305EBE5DA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77" b="25907"/>
          <a:stretch/>
        </p:blipFill>
        <p:spPr bwMode="auto">
          <a:xfrm>
            <a:off x="-9168" y="3714905"/>
            <a:ext cx="9364183" cy="3141507"/>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3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55A9E-7D88-42EB-99ED-DCB20970CF12}"/>
              </a:ext>
            </a:extLst>
          </p:cNvPr>
          <p:cNvSpPr>
            <a:spLocks noGrp="1"/>
          </p:cNvSpPr>
          <p:nvPr>
            <p:ph type="title"/>
          </p:nvPr>
        </p:nvSpPr>
        <p:spPr/>
        <p:txBody>
          <a:bodyPr/>
          <a:lstStyle/>
          <a:p>
            <a:r>
              <a:rPr lang="en-US" dirty="0"/>
              <a:t>Dove Beauty </a:t>
            </a:r>
          </a:p>
        </p:txBody>
      </p:sp>
      <p:sp>
        <p:nvSpPr>
          <p:cNvPr id="3" name="Content Placeholder 2">
            <a:extLst>
              <a:ext uri="{FF2B5EF4-FFF2-40B4-BE49-F238E27FC236}">
                <a16:creationId xmlns:a16="http://schemas.microsoft.com/office/drawing/2014/main" xmlns="" id="{B3D71F12-03F7-42C3-A3F1-1AC07D45EF3A}"/>
              </a:ext>
            </a:extLst>
          </p:cNvPr>
          <p:cNvSpPr>
            <a:spLocks noGrp="1"/>
          </p:cNvSpPr>
          <p:nvPr>
            <p:ph idx="1"/>
          </p:nvPr>
        </p:nvSpPr>
        <p:spPr/>
        <p:txBody>
          <a:bodyPr/>
          <a:lstStyle/>
          <a:p>
            <a:r>
              <a:rPr lang="en-US" dirty="0">
                <a:hlinkClick r:id="rId2"/>
              </a:rPr>
              <a:t>https://www.youtube.com/watch?v=XpaOjMXyJGk</a:t>
            </a:r>
            <a:endParaRPr lang="en-US" dirty="0"/>
          </a:p>
        </p:txBody>
      </p:sp>
    </p:spTree>
    <p:extLst>
      <p:ext uri="{BB962C8B-B14F-4D97-AF65-F5344CB8AC3E}">
        <p14:creationId xmlns:p14="http://schemas.microsoft.com/office/powerpoint/2010/main" val="3072648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242</Words>
  <Application>Microsoft Macintosh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Contour Portraits</vt:lpstr>
      <vt:lpstr>https://www.youtube.com/watch?v=V1TMR-NiS14 </vt:lpstr>
      <vt:lpstr>‘Kiptoe’ Street Artist</vt:lpstr>
      <vt:lpstr>“Three Saints”</vt:lpstr>
      <vt:lpstr>Ways to Improve your Contour Portrait</vt:lpstr>
      <vt:lpstr>Kim Jung Gi</vt:lpstr>
      <vt:lpstr>PowerPoint Presentation</vt:lpstr>
      <vt:lpstr>Learning Objectives </vt:lpstr>
      <vt:lpstr>Dove Beauty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Contour Portraits</dc:title>
  <dc:creator>Walker,Katie (EID)</dc:creator>
  <cp:lastModifiedBy>Microsoft Office User</cp:lastModifiedBy>
  <cp:revision>3</cp:revision>
  <dcterms:created xsi:type="dcterms:W3CDTF">2019-04-16T01:11:26Z</dcterms:created>
  <dcterms:modified xsi:type="dcterms:W3CDTF">2019-12-08T20:03:29Z</dcterms:modified>
</cp:coreProperties>
</file>